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6" r:id="rId3"/>
    <p:sldId id="257" r:id="rId4"/>
    <p:sldId id="258" r:id="rId5"/>
    <p:sldId id="259" r:id="rId6"/>
    <p:sldId id="260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796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3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23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4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4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14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611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885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7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4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17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F79CC-06C6-4354-BB21-BE381759D430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C781D-CD8A-4F7B-AEE6-8E12A157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64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580" y="38100"/>
            <a:ext cx="5334637" cy="6781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2338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593" y="304800"/>
            <a:ext cx="5850007" cy="61862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801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22" y="152400"/>
            <a:ext cx="4652977" cy="64411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475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07464"/>
            <a:ext cx="4800600" cy="6342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0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022" y="228600"/>
            <a:ext cx="5234888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266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5762"/>
            <a:ext cx="5410200" cy="6633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58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19676"/>
            <a:ext cx="5105400" cy="6515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33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95" y="228600"/>
            <a:ext cx="5298022" cy="655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88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denham</dc:creator>
  <cp:lastModifiedBy>denham</cp:lastModifiedBy>
  <cp:revision>12</cp:revision>
  <dcterms:created xsi:type="dcterms:W3CDTF">2012-04-14T16:01:08Z</dcterms:created>
  <dcterms:modified xsi:type="dcterms:W3CDTF">2012-04-14T17:07:51Z</dcterms:modified>
</cp:coreProperties>
</file>